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64" r:id="rId2"/>
  </p:sldMasterIdLst>
  <p:notesMasterIdLst>
    <p:notesMasterId r:id="rId10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8"/>
    <a:srgbClr val="E2D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94" autoAdjust="0"/>
  </p:normalViewPr>
  <p:slideViewPr>
    <p:cSldViewPr snapToGrid="0">
      <p:cViewPr varScale="1">
        <p:scale>
          <a:sx n="51" d="100"/>
          <a:sy n="51" d="100"/>
        </p:scale>
        <p:origin x="1672" y="32"/>
      </p:cViewPr>
      <p:guideLst/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767-D808-422C-A0E8-56D4829E488F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0FC50-5E1F-448F-93A1-5B49F26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apostate is one who falls away.  The Scriptures are clear that true Christians can fall away. What are the changes in the make-up of a person that lead to apostacy?  The anatomy of an apostate is often comprised of a big head, a slippery tongue, an “I” problem, poor hearing, weak hands, and crooked feet.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0FC50-5E1F-448F-93A1-5B49F26F6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5099-B3AD-44D7-919B-BCB6DC3E7F21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5DA-6CBC-4AEF-A85F-371C66916CF8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7E4-95E8-4ABC-B20B-51235318A487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121-2723-4D35-ADA9-215CD054C4BC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54BA-4BC6-480F-839C-951A49B248A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0EA-4726-4440-BF9D-E88296FC3068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D10D-99D1-46B2-A85A-C16850FCF8CF}" type="datetime1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E51-34D6-4E3D-8F41-CC63EA446EDD}" type="datetime1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E550-CE3F-497F-B953-7DE0932F91C0}" type="datetime1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0BF4-BAA0-4539-95F2-9C4277F97478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4E-D945-496C-84BE-49C61F78F9EC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D438618-DEE5-47CF-A8B2-A9E090D503C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30AF5A0-43BB-4336-8627-9123B9144D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4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5F4D4-56B1-47FC-81FB-FC8827CABD5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DEF13E-9C42-4081-9EDA-322C3B4D3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7073A-5F63-97D0-4B95-A2E8A6F36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91"/>
          <a:stretch/>
        </p:blipFill>
        <p:spPr>
          <a:xfrm>
            <a:off x="4886325" y="10"/>
            <a:ext cx="4257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1B53E-37AC-1A2A-F93B-1E0F0D339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50" y="1252760"/>
            <a:ext cx="3758700" cy="4157441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THE ANATOMY OF AN APOSTATE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C0801-16B9-851C-CF05-F8F50B534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266" y="5084957"/>
            <a:ext cx="3643392" cy="706243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Hebrews 3:12; 6:4-6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075" y="723900"/>
            <a:ext cx="36861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075" y="6134100"/>
            <a:ext cx="36861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1C8-51DA-0A1E-2971-6A2B4533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nivers Condensed" panose="020B0506020202050204" pitchFamily="34" charset="0"/>
              </a:rPr>
              <a:t>THE ANATOMY OF AN APOSTATE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9DC-4B69-E961-E3D3-6520F80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37" y="1822448"/>
            <a:ext cx="4924657" cy="46672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Big Head</a:t>
            </a:r>
          </a:p>
          <a:p>
            <a:pPr marL="457200" lvl="1" indent="-222250"/>
            <a:r>
              <a:rPr lang="en-US" sz="2800" b="1" dirty="0"/>
              <a:t>Overconfidence leads to falling </a:t>
            </a:r>
            <a:r>
              <a:rPr lang="en-US" sz="2800" dirty="0"/>
              <a:t>(1 Corinthians 10:12; Proverbs 16:18).</a:t>
            </a:r>
          </a:p>
          <a:p>
            <a:pPr marL="457200" lvl="1" indent="-222250"/>
            <a:r>
              <a:rPr lang="en-US" sz="2800" b="1" dirty="0"/>
              <a:t>Humility is false and feigned </a:t>
            </a:r>
            <a:r>
              <a:rPr lang="en-US" sz="2800" dirty="0"/>
              <a:t>(Colossians 2:18).</a:t>
            </a:r>
          </a:p>
          <a:p>
            <a:pPr marL="457200" lvl="1" indent="-222250"/>
            <a:r>
              <a:rPr lang="en-US" sz="2800" b="1" dirty="0"/>
              <a:t>True humility would               keep the head small     </a:t>
            </a:r>
            <a:r>
              <a:rPr lang="en-US" sz="2800" dirty="0"/>
              <a:t>(Prov. 15:23; 1 Peter 5:5).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B8A2-4B67-E816-DDD2-56484924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1" y="1825624"/>
            <a:ext cx="2764609" cy="41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4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1C8-51DA-0A1E-2971-6A2B4533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nivers Condensed" panose="020B0506020202050204" pitchFamily="34" charset="0"/>
              </a:rPr>
              <a:t>THE ANATOMY OF AN APOSTATE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9DC-4B69-E961-E3D3-6520F80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37" y="1822448"/>
            <a:ext cx="4924657" cy="46672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An “I” problem</a:t>
            </a:r>
          </a:p>
          <a:p>
            <a:pPr marL="457200" lvl="1" indent="-222250"/>
            <a:r>
              <a:rPr lang="en-US" sz="2800" b="1" dirty="0"/>
              <a:t>Self-serving </a:t>
            </a:r>
            <a:r>
              <a:rPr lang="en-US" sz="2800" dirty="0"/>
              <a:t>(Jude 12).</a:t>
            </a:r>
          </a:p>
          <a:p>
            <a:pPr marL="457200" lvl="1" indent="-222250"/>
            <a:r>
              <a:rPr lang="en-US" sz="2800" b="1" dirty="0"/>
              <a:t>Thinking a lot of oneself. </a:t>
            </a:r>
            <a:r>
              <a:rPr lang="en-US" sz="2800" dirty="0"/>
              <a:t>(Proverbs 30:11-13).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B8A2-4B67-E816-DDD2-56484924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1" y="1825624"/>
            <a:ext cx="2764609" cy="41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1C8-51DA-0A1E-2971-6A2B4533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nivers Condensed" panose="020B0506020202050204" pitchFamily="34" charset="0"/>
              </a:rPr>
              <a:t>THE ANATOMY OF AN APOSTATE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9DC-4B69-E961-E3D3-6520F80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37" y="1822448"/>
            <a:ext cx="4924657" cy="46672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 slippery tongue</a:t>
            </a:r>
          </a:p>
          <a:p>
            <a:pPr marL="457200" lvl="1" indent="-222250"/>
            <a:r>
              <a:rPr lang="en-US" sz="2800" b="1" dirty="0"/>
              <a:t>Speaking lies in hypocrisy </a:t>
            </a:r>
            <a:r>
              <a:rPr lang="en-US" sz="2800" dirty="0"/>
              <a:t>(I Timothy 4:1-2; Jer. 9:5; Proverbs 30:20).</a:t>
            </a:r>
          </a:p>
          <a:p>
            <a:pPr marL="457200" lvl="1" indent="-222250"/>
            <a:r>
              <a:rPr lang="en-US" sz="2800" b="1" dirty="0"/>
              <a:t>Lying to conceal sin </a:t>
            </a:r>
            <a:r>
              <a:rPr lang="en-US" sz="2800" dirty="0"/>
              <a:t>(</a:t>
            </a:r>
            <a:r>
              <a:rPr lang="en-US" sz="2800"/>
              <a:t>Proverbs 28:13; 17:20</a:t>
            </a:r>
            <a:r>
              <a:rPr lang="en-US" sz="2800" dirty="0"/>
              <a:t>).</a:t>
            </a:r>
          </a:p>
          <a:p>
            <a:pPr marL="457200" lvl="1" indent="-222250"/>
            <a:r>
              <a:rPr lang="en-US" sz="2800" b="1" dirty="0"/>
              <a:t>Lying and believing lies about sins’ consequences </a:t>
            </a:r>
            <a:r>
              <a:rPr lang="en-US" sz="2800" dirty="0"/>
              <a:t>(2 Peter 2:18-19).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B8A2-4B67-E816-DDD2-56484924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1" y="1825624"/>
            <a:ext cx="2764609" cy="41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1C8-51DA-0A1E-2971-6A2B4533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nivers Condensed" panose="020B0506020202050204" pitchFamily="34" charset="0"/>
              </a:rPr>
              <a:t>THE ANATOMY OF AN APOSTATE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9DC-4B69-E961-E3D3-6520F80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37" y="1822448"/>
            <a:ext cx="4924657" cy="46672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Selective hearing, crooked feet, and weak hands </a:t>
            </a:r>
            <a:r>
              <a:rPr lang="en-US" sz="2800" dirty="0"/>
              <a:t>(Hebrews 12:12-13).</a:t>
            </a:r>
          </a:p>
          <a:p>
            <a:pPr marL="457200" lvl="1" indent="-222250"/>
            <a:r>
              <a:rPr lang="en-US" sz="2800" b="1" dirty="0"/>
              <a:t>Hands become weak from lack of use </a:t>
            </a:r>
            <a:r>
              <a:rPr lang="en-US" sz="2800" dirty="0"/>
              <a:t>(Heb. 6:11-12; Colossians 1:10-11).</a:t>
            </a:r>
          </a:p>
          <a:p>
            <a:pPr marL="457200" lvl="1" indent="-222250"/>
            <a:r>
              <a:rPr lang="en-US" sz="2800" b="1" dirty="0"/>
              <a:t>Weak knees and feet cannot be directed in the right path </a:t>
            </a:r>
            <a:r>
              <a:rPr lang="en-US" sz="2800" dirty="0"/>
              <a:t>(Psalm 81:11-13; Proverbs 10:17).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B8A2-4B67-E816-DDD2-56484924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1" y="1825624"/>
            <a:ext cx="2764609" cy="41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1C8-51DA-0A1E-2971-6A2B4533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nivers Condensed" panose="020B0506020202050204" pitchFamily="34" charset="0"/>
              </a:rPr>
              <a:t>THE ANATOMY OF AN APOSTATE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9DC-4B69-E961-E3D3-6520F80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37" y="1822448"/>
            <a:ext cx="4924657" cy="46672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 mind unfocused on God </a:t>
            </a:r>
            <a:r>
              <a:rPr lang="en-US" sz="2800" dirty="0"/>
              <a:t>(Romans 1:21-32).</a:t>
            </a:r>
          </a:p>
          <a:p>
            <a:pPr marL="692150" lvl="2" indent="0">
              <a:buNone/>
            </a:pPr>
            <a:r>
              <a:rPr lang="en-US" sz="2800" i="1" dirty="0"/>
              <a:t>“And even as they did not like to retain God in their knowledge, God gave them over to a debased mind, to do those things which are not fitting.”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B8A2-4B67-E816-DDD2-56484924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1" y="1825624"/>
            <a:ext cx="2764609" cy="41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1C8-51DA-0A1E-2971-6A2B4533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nivers Condensed" panose="020B0506020202050204" pitchFamily="34" charset="0"/>
              </a:rPr>
              <a:t>THE ANATOMY OF AN APOSTATE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9DC-4B69-E961-E3D3-6520F80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2450"/>
            <a:ext cx="4705815" cy="4667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2 Peter 3:17 </a:t>
            </a:r>
          </a:p>
          <a:p>
            <a:pPr marL="0" indent="0" algn="ctr">
              <a:buNone/>
            </a:pPr>
            <a:r>
              <a:rPr lang="en-US" sz="3200" i="1" dirty="0"/>
              <a:t>“You therefore, beloved, </a:t>
            </a:r>
            <a:r>
              <a:rPr lang="en-US" sz="3200" b="1" i="1" dirty="0"/>
              <a:t>since you know this beforehand, beware lest you also fall from your own steadfastness</a:t>
            </a:r>
            <a:r>
              <a:rPr lang="en-US" sz="3200" i="1" dirty="0"/>
              <a:t>, being led away with the error of the wicked.”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B8A2-4B67-E816-DDD2-56484924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62" y="1825625"/>
            <a:ext cx="2764609" cy="41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331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Calisto MT</vt:lpstr>
      <vt:lpstr>Univers Condensed</vt:lpstr>
      <vt:lpstr>ChronicleVTI</vt:lpstr>
      <vt:lpstr>Office Theme</vt:lpstr>
      <vt:lpstr>THE ANATOMY OF AN APOSTATE</vt:lpstr>
      <vt:lpstr>THE ANATOMY OF AN APOSTATE</vt:lpstr>
      <vt:lpstr>THE ANATOMY OF AN APOSTATE</vt:lpstr>
      <vt:lpstr>THE ANATOMY OF AN APOSTATE</vt:lpstr>
      <vt:lpstr>THE ANATOMY OF AN APOSTATE</vt:lpstr>
      <vt:lpstr>THE ANATOMY OF AN APOSTATE</vt:lpstr>
      <vt:lpstr>THE ANATOMY OF AN APOSTATE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AN APOSTATE</dc:title>
  <dc:creator>Steve Klein</dc:creator>
  <cp:lastModifiedBy>Steve Klein</cp:lastModifiedBy>
  <cp:revision>9</cp:revision>
  <dcterms:created xsi:type="dcterms:W3CDTF">2024-05-16T20:31:09Z</dcterms:created>
  <dcterms:modified xsi:type="dcterms:W3CDTF">2024-05-18T13:26:32Z</dcterms:modified>
</cp:coreProperties>
</file>